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07297"/>
            <a:ext cx="2725323" cy="15329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1" y="834161"/>
            <a:ext cx="2753363" cy="15487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838928"/>
            <a:ext cx="2534648" cy="15392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00458"/>
            <a:ext cx="1884677" cy="25129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886" y="2493261"/>
            <a:ext cx="1433446" cy="25454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863" y="2500458"/>
            <a:ext cx="1797067" cy="25529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96" y="2500458"/>
            <a:ext cx="2428198" cy="11514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96" y="3729326"/>
            <a:ext cx="2470544" cy="128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219678" cy="304775"/>
          </a:xfrm>
        </p:spPr>
        <p:txBody>
          <a:bodyPr>
            <a:noAutofit/>
          </a:bodyPr>
          <a:lstStyle/>
          <a:p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79382" y="248665"/>
            <a:ext cx="5231017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Ура, мул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ьтфильмнар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!</a:t>
            </a:r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32837" y="2954703"/>
            <a:ext cx="2835560" cy="15480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лагере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кысаларында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Дөньядагы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халыкларның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мультфильмнарын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карау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оештырылды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Башлангыч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Корстон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үзәгенә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сәяхәт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кылынды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Соңыннан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каралган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мультфильмнар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нигезендә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рәсемнәр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ясадылар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сөйләделәр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31" y="901263"/>
            <a:ext cx="1592294" cy="28274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99" y="3154888"/>
            <a:ext cx="1594353" cy="19629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175" y="1112187"/>
            <a:ext cx="2920883" cy="16448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190" y="1273600"/>
            <a:ext cx="1728193" cy="24551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60737" y="799400"/>
            <a:ext cx="1676397" cy="27545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466130"/>
            <a:ext cx="2932912" cy="165166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273601"/>
            <a:ext cx="1728193" cy="245514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190" y="1273600"/>
            <a:ext cx="1728193" cy="245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3312</TotalTime>
  <Words>45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«Лицей №110» Советского района г. Казани</vt:lpstr>
      <vt:lpstr>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437</cp:revision>
  <cp:lastPrinted>2021-02-04T07:26:50Z</cp:lastPrinted>
  <dcterms:created xsi:type="dcterms:W3CDTF">2015-10-13T08:15:21Z</dcterms:created>
  <dcterms:modified xsi:type="dcterms:W3CDTF">2021-06-25T07:52:12Z</dcterms:modified>
</cp:coreProperties>
</file>